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61" r:id="rId4"/>
  </p:sldIdLst>
  <p:sldSz cx="18288000" cy="10287000"/>
  <p:notesSz cx="6858000" cy="9144000"/>
  <p:embeddedFontLst>
    <p:embeddedFont>
      <p:font typeface="Alata" panose="020B0604020202020204" charset="0"/>
      <p:regular r:id="rId6"/>
    </p:embeddedFont>
    <p:embeddedFont>
      <p:font typeface="Montserrat Classic" panose="020B0604020202020204" charset="0"/>
      <p:regular r:id="rId7"/>
    </p:embeddedFont>
    <p:embeddedFont>
      <p:font typeface="Montserrat Classic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5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26DE5-7045-4F1F-B940-3C2AD75A75B3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3DC96-EE52-4B8A-AA1C-97D6FCC80A3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0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6">
            <a:extLst>
              <a:ext uri="{FF2B5EF4-FFF2-40B4-BE49-F238E27FC236}">
                <a16:creationId xmlns:a16="http://schemas.microsoft.com/office/drawing/2014/main" id="{DB11D23B-8DE2-A0C1-5A59-0B04972F2ADC}"/>
              </a:ext>
            </a:extLst>
          </p:cNvPr>
          <p:cNvSpPr txBox="1"/>
          <p:nvPr/>
        </p:nvSpPr>
        <p:spPr>
          <a:xfrm>
            <a:off x="5258770" y="2263212"/>
            <a:ext cx="9862368" cy="16289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70"/>
              </a:lnSpc>
            </a:pPr>
            <a:r>
              <a:rPr lang="en-US" sz="10193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TÍTULO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E133E78A-C5F9-1504-E984-45DAA75569ED}"/>
              </a:ext>
            </a:extLst>
          </p:cNvPr>
          <p:cNvSpPr txBox="1"/>
          <p:nvPr/>
        </p:nvSpPr>
        <p:spPr>
          <a:xfrm>
            <a:off x="6695424" y="6326350"/>
            <a:ext cx="6989061" cy="4532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56"/>
              </a:lnSpc>
            </a:pPr>
            <a:r>
              <a:rPr lang="en-US" sz="3291" spc="98" dirty="0">
                <a:latin typeface="Montserrat Classic"/>
                <a:ea typeface="Montserrat Classic"/>
                <a:cs typeface="Montserrat Classic"/>
                <a:sym typeface="Montserrat Classic"/>
              </a:rPr>
              <a:t>AUTOR(ES):</a:t>
            </a:r>
            <a:r>
              <a:rPr lang="en-US" sz="3291" b="1" spc="98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9C3A21-9D80-DC16-E0BA-8C6F78C53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4F8BA239-6092-6534-C4CA-FC562BD5B5DD}"/>
              </a:ext>
            </a:extLst>
          </p:cNvPr>
          <p:cNvSpPr txBox="1"/>
          <p:nvPr/>
        </p:nvSpPr>
        <p:spPr>
          <a:xfrm>
            <a:off x="3779702" y="879227"/>
            <a:ext cx="13479598" cy="602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b="1" spc="135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TÍTULO DO CONTEÚDO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59E4D47F-65AA-D751-D546-80F47AAEE5D1}"/>
              </a:ext>
            </a:extLst>
          </p:cNvPr>
          <p:cNvSpPr txBox="1"/>
          <p:nvPr/>
        </p:nvSpPr>
        <p:spPr>
          <a:xfrm>
            <a:off x="3779702" y="2705555"/>
            <a:ext cx="4037471" cy="7614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24"/>
              </a:lnSpc>
            </a:pPr>
            <a:r>
              <a:rPr lang="en-US" sz="4445" dirty="0" err="1">
                <a:latin typeface="Alata"/>
                <a:ea typeface="Alata"/>
                <a:cs typeface="Alata"/>
                <a:sym typeface="Alata"/>
              </a:rPr>
              <a:t>Adicionar</a:t>
            </a:r>
            <a:r>
              <a:rPr lang="en-US" sz="4445" dirty="0"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-US" sz="4445" dirty="0" err="1">
                <a:latin typeface="Alata"/>
                <a:ea typeface="Alata"/>
                <a:cs typeface="Alata"/>
                <a:sym typeface="Alata"/>
              </a:rPr>
              <a:t>Texto</a:t>
            </a:r>
            <a:endParaRPr lang="en-US" sz="4445" dirty="0">
              <a:latin typeface="Alata"/>
              <a:ea typeface="Alata"/>
              <a:cs typeface="Alata"/>
              <a:sym typeface="Alata"/>
            </a:endParaRPr>
          </a:p>
        </p:txBody>
      </p:sp>
    </p:spTree>
    <p:extLst>
      <p:ext uri="{BB962C8B-B14F-4D97-AF65-F5344CB8AC3E}">
        <p14:creationId xmlns:p14="http://schemas.microsoft.com/office/powerpoint/2010/main" val="301448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C09DF2-2F10-C70C-1109-CE8F55355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10EB69B7-8946-7B49-5C71-4D7818B9183A}"/>
              </a:ext>
            </a:extLst>
          </p:cNvPr>
          <p:cNvSpPr txBox="1"/>
          <p:nvPr/>
        </p:nvSpPr>
        <p:spPr>
          <a:xfrm>
            <a:off x="3779702" y="879227"/>
            <a:ext cx="13479598" cy="602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25"/>
              </a:lnSpc>
            </a:pPr>
            <a:r>
              <a:rPr lang="en-US" sz="4500" b="1" spc="135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TÍTULO DO CONTEÚDO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AB4B28D4-2A51-45A6-6F10-1B9506199AAA}"/>
              </a:ext>
            </a:extLst>
          </p:cNvPr>
          <p:cNvSpPr txBox="1"/>
          <p:nvPr/>
        </p:nvSpPr>
        <p:spPr>
          <a:xfrm>
            <a:off x="3779702" y="2705555"/>
            <a:ext cx="4037471" cy="7614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24"/>
              </a:lnSpc>
            </a:pPr>
            <a:r>
              <a:rPr lang="en-US" sz="4445" dirty="0" err="1">
                <a:latin typeface="Alata"/>
                <a:ea typeface="Alata"/>
                <a:cs typeface="Alata"/>
                <a:sym typeface="Alata"/>
              </a:rPr>
              <a:t>Adicionar</a:t>
            </a:r>
            <a:r>
              <a:rPr lang="en-US" sz="4445" dirty="0"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-US" sz="4445" dirty="0" err="1">
                <a:latin typeface="Alata"/>
                <a:ea typeface="Alata"/>
                <a:cs typeface="Alata"/>
                <a:sym typeface="Alata"/>
              </a:rPr>
              <a:t>Texto</a:t>
            </a:r>
            <a:endParaRPr lang="en-US" sz="4445" dirty="0">
              <a:latin typeface="Alata"/>
              <a:ea typeface="Alata"/>
              <a:cs typeface="Alata"/>
              <a:sym typeface="Alata"/>
            </a:endParaRPr>
          </a:p>
        </p:txBody>
      </p:sp>
    </p:spTree>
    <p:extLst>
      <p:ext uri="{BB962C8B-B14F-4D97-AF65-F5344CB8AC3E}">
        <p14:creationId xmlns:p14="http://schemas.microsoft.com/office/powerpoint/2010/main" val="395229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</Words>
  <Application>Microsoft Office PowerPoint</Application>
  <PresentationFormat>Personalizar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Alata</vt:lpstr>
      <vt:lpstr>Calibri</vt:lpstr>
      <vt:lpstr>Arial</vt:lpstr>
      <vt:lpstr>Montserrat Classic Bold</vt:lpstr>
      <vt:lpstr>Montserrat Classic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II SiPGEM</dc:title>
  <dc:creator>Artur Caron Mottin</dc:creator>
  <cp:lastModifiedBy>Artur Caron Mottin</cp:lastModifiedBy>
  <cp:revision>4</cp:revision>
  <dcterms:created xsi:type="dcterms:W3CDTF">2006-08-16T00:00:00Z</dcterms:created>
  <dcterms:modified xsi:type="dcterms:W3CDTF">2025-09-01T21:15:50Z</dcterms:modified>
  <dc:identifier>DAGT1PuDF34</dc:identifier>
</cp:coreProperties>
</file>